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Ortiz" initials="MO" lastIdx="1" clrIdx="0">
    <p:extLst>
      <p:ext uri="{19B8F6BF-5375-455C-9EA6-DF929625EA0E}">
        <p15:presenceInfo xmlns:p15="http://schemas.microsoft.com/office/powerpoint/2012/main" userId="S-1-5-21-665484374-4047857024-1514324061-1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0A2712C-FD95-48C2-9401-26663870C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3B7D9C-C696-44F7-A191-632303E1B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A71E-6098-415E-A4D2-9DB586BA037B}" type="datetimeFigureOut">
              <a:rPr lang="es-ES" smtClean="0"/>
              <a:t>25/04/2022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784AD-2B17-472B-947C-E21F45D32B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671160-A62D-42A4-8516-303A526FF9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9651-2595-440A-AFAF-DE6A9CBEF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67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FCE99-C922-4F98-BE91-1961BD9314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s-ES" dirty="0"/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7945D5-4C2D-482F-8168-52A870F1C7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Autor/Autores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B1029-C70A-4AEB-B4D8-FF68CBDD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5340-5F7F-4661-BEC6-ACA718DB1944}" type="datetimeFigureOut">
              <a:rPr lang="es-ES" smtClean="0"/>
              <a:t>25/04/2022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B3CB1-CD7F-4D52-ADB0-0EB879D7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5441C-3B46-4EA9-8438-B5CBDF4E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1268-A386-4256-B3AE-CEF51A3F1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4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D41AEA-8280-434D-B4EB-4D917236DF09}"/>
              </a:ext>
            </a:extLst>
          </p:cNvPr>
          <p:cNvSpPr txBox="1">
            <a:spLocks/>
          </p:cNvSpPr>
          <p:nvPr userDrawn="1"/>
        </p:nvSpPr>
        <p:spPr>
          <a:xfrm>
            <a:off x="838200" y="5015801"/>
            <a:ext cx="10515600" cy="360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s-ES" sz="18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Compulsory</a:t>
            </a:r>
            <a:endParaRPr lang="es-ES" sz="4400" b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0B48E6C-39E2-4027-88C5-1D0EBE412BB6}"/>
              </a:ext>
            </a:extLst>
          </p:cNvPr>
          <p:cNvSpPr txBox="1">
            <a:spLocks/>
          </p:cNvSpPr>
          <p:nvPr userDrawn="1"/>
        </p:nvSpPr>
        <p:spPr>
          <a:xfrm>
            <a:off x="838200" y="1014984"/>
            <a:ext cx="10515600" cy="393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Conflicts</a:t>
            </a:r>
            <a:r>
              <a:rPr lang="es-E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s-E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interest</a:t>
            </a:r>
            <a:r>
              <a:rPr lang="es-E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*: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ECEF1E9-5E75-42FA-A9B6-9A803B61C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08177"/>
            <a:ext cx="10515600" cy="3493008"/>
          </a:xfrm>
        </p:spPr>
        <p:txBody>
          <a:bodyPr anchor="t">
            <a:noAutofit/>
          </a:bodyPr>
          <a:lstStyle>
            <a:lvl1pPr>
              <a:defRPr sz="1800"/>
            </a:lvl1pPr>
          </a:lstStyle>
          <a:p>
            <a:r>
              <a:rPr lang="es-ES" dirty="0"/>
              <a:t>Escriba aquí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20075A7A-9408-4FF2-A993-1DDCEAC8F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376863"/>
            <a:ext cx="10515600" cy="10144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s-ES" dirty="0"/>
              <a:t>Escriba aquí</a:t>
            </a:r>
          </a:p>
        </p:txBody>
      </p:sp>
    </p:spTree>
    <p:extLst>
      <p:ext uri="{BB962C8B-B14F-4D97-AF65-F5344CB8AC3E}">
        <p14:creationId xmlns:p14="http://schemas.microsoft.com/office/powerpoint/2010/main" val="3708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02807-9B69-476A-9FF2-9DC6F0BC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7D9E28-4236-457B-BA09-C9D59A3C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058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48BFF-5360-40E3-8C54-FD0BC6C6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5340-5F7F-4661-BEC6-ACA718DB1944}" type="datetimeFigureOut">
              <a:rPr lang="es-ES" smtClean="0"/>
              <a:t>25/04/2022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4617E-4CB0-457E-8E6F-EACAB6C0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F723-4E30-457A-9988-99524655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61268-A386-4256-B3AE-CEF51A3F1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8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C58C64-2E22-4766-B63F-002331CD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78428-4126-4C36-8CEC-768304D1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B58FD-173A-4DD8-992E-950897AD9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5340-5F7F-4661-BEC6-ACA718DB1944}" type="datetimeFigureOut">
              <a:rPr lang="es-ES" smtClean="0"/>
              <a:t>25/04/2022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DD0C9-4710-4B0E-9B68-FDEA48FC6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2A091-579C-4195-9B3D-345BEACF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1268-A386-4256-B3AE-CEF51A3F1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7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28982-F94C-4CFF-9680-42EFC81F2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2197"/>
            <a:ext cx="9144000" cy="1857333"/>
          </a:xfrm>
        </p:spPr>
        <p:txBody>
          <a:bodyPr/>
          <a:lstStyle/>
          <a:p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6D82C0-DCC4-4E17-AC5A-B5D9D67BE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1606"/>
            <a:ext cx="9144000" cy="1655762"/>
          </a:xfrm>
        </p:spPr>
        <p:txBody>
          <a:bodyPr/>
          <a:lstStyle/>
          <a:p>
            <a:r>
              <a:rPr lang="es-ES" dirty="0" err="1"/>
              <a:t>Speakers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23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BDBCB366-454C-4BC1-9223-33D11A99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AE18DB0-53D4-465A-8B6A-91483290A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3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BDC60-613E-4309-8959-9D82D7CB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F1215-808F-4685-807B-0B3881898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14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Title</vt:lpstr>
      <vt:lpstr>Write here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Ballesteros</dc:creator>
  <cp:lastModifiedBy>Maria Dodi</cp:lastModifiedBy>
  <cp:revision>14</cp:revision>
  <dcterms:created xsi:type="dcterms:W3CDTF">2020-07-27T12:02:18Z</dcterms:created>
  <dcterms:modified xsi:type="dcterms:W3CDTF">2022-04-25T09:02:28Z</dcterms:modified>
</cp:coreProperties>
</file>